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2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0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65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54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8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57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8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82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1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 fontScale="90000"/>
          </a:bodyPr>
          <a:lstStyle/>
          <a:p>
            <a:r>
              <a:rPr lang="hr-HR" sz="6600" dirty="0"/>
              <a:t>Pokazatelji razvijenosti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hr-HR" sz="2000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" y="1175110"/>
            <a:ext cx="10752835" cy="25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86" y="1183528"/>
            <a:ext cx="11185014" cy="1492132"/>
          </a:xfrm>
        </p:spPr>
        <p:txBody>
          <a:bodyPr>
            <a:normAutofit/>
          </a:bodyPr>
          <a:lstStyle/>
          <a:p>
            <a:r>
              <a:rPr lang="hr-HR" dirty="0"/>
              <a:t>4. Koja sjevernoamerička država ima najviši </a:t>
            </a:r>
            <a:r>
              <a:rPr lang="hr-HR" dirty="0" err="1"/>
              <a:t>hdi</a:t>
            </a:r>
            <a:r>
              <a:rPr lang="hr-HR" dirty="0"/>
              <a:t>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72890" y="348597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Meksiko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2890" y="224638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Kanada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72890" y="47255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SAD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5" name="Slika 4" descr="Slika na kojoj se prikazuje karta&#10;&#10;Opis je automatski generiran">
            <a:extLst>
              <a:ext uri="{FF2B5EF4-FFF2-40B4-BE49-F238E27FC236}">
                <a16:creationId xmlns:a16="http://schemas.microsoft.com/office/drawing/2014/main" id="{071BCA29-09DF-4CF3-94EF-466B29837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0" y="2148317"/>
            <a:ext cx="8068732" cy="36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18" y="2136524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Ukupan dohodak od svih dobara i usluga u zemlji i inozemstvu koji su ostvarili građani neke države nazivamo…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8A84330E-0D8B-48EF-B097-979AE1473B0D}"/>
              </a:ext>
            </a:extLst>
          </p:cNvPr>
          <p:cNvSpPr/>
          <p:nvPr/>
        </p:nvSpPr>
        <p:spPr>
          <a:xfrm>
            <a:off x="1949315" y="38138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BDP per </a:t>
            </a:r>
            <a:r>
              <a:rPr lang="hr-HR" dirty="0" err="1"/>
              <a:t>capita</a:t>
            </a:r>
            <a:endParaRPr lang="hr-HR" dirty="0"/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B324BB8D-F275-480F-AC50-C23E7C938EB4}"/>
              </a:ext>
            </a:extLst>
          </p:cNvPr>
          <p:cNvSpPr/>
          <p:nvPr/>
        </p:nvSpPr>
        <p:spPr>
          <a:xfrm>
            <a:off x="6851268" y="38138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BNP</a:t>
            </a:r>
          </a:p>
        </p:txBody>
      </p:sp>
      <p:sp>
        <p:nvSpPr>
          <p:cNvPr id="12" name="Pravokutnik 11">
            <a:hlinkClick r:id="rId3" action="ppaction://hlinksldjump"/>
            <a:extLst>
              <a:ext uri="{FF2B5EF4-FFF2-40B4-BE49-F238E27FC236}">
                <a16:creationId xmlns:a16="http://schemas.microsoft.com/office/drawing/2014/main" id="{F7459026-688F-41F1-A4B0-BA213948A3DD}"/>
              </a:ext>
            </a:extLst>
          </p:cNvPr>
          <p:cNvSpPr/>
          <p:nvPr/>
        </p:nvSpPr>
        <p:spPr>
          <a:xfrm>
            <a:off x="4330213" y="499610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HDI</a:t>
            </a:r>
          </a:p>
        </p:txBody>
      </p:sp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92" y="1936868"/>
            <a:ext cx="11573707" cy="1492132"/>
          </a:xfrm>
        </p:spPr>
        <p:txBody>
          <a:bodyPr>
            <a:normAutofit/>
          </a:bodyPr>
          <a:lstStyle/>
          <a:p>
            <a:r>
              <a:rPr lang="hr-HR" dirty="0"/>
              <a:t>6. GNI je bruto nacionalni dohodak. U koji razred spada većina zapadnoeuropskih zemalja?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6" name="Slika 5" descr="Slika na kojoj se prikazuje karta&#10;&#10;Opis je automatski generiran">
            <a:extLst>
              <a:ext uri="{FF2B5EF4-FFF2-40B4-BE49-F238E27FC236}">
                <a16:creationId xmlns:a16="http://schemas.microsoft.com/office/drawing/2014/main" id="{F135FEF0-6EB4-4A44-BECC-8162F6536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86" y="2924175"/>
            <a:ext cx="6257090" cy="3115509"/>
          </a:xfrm>
          <a:prstGeom prst="rect">
            <a:avLst/>
          </a:prstGeom>
        </p:spPr>
      </p:pic>
      <p:sp>
        <p:nvSpPr>
          <p:cNvPr id="14" name="Pravokutnik 13">
            <a:hlinkClick r:id="rId4" action="ppaction://hlinksldjump"/>
            <a:extLst>
              <a:ext uri="{FF2B5EF4-FFF2-40B4-BE49-F238E27FC236}">
                <a16:creationId xmlns:a16="http://schemas.microsoft.com/office/drawing/2014/main" id="{0984A874-43E3-49A0-86D5-0BE83B583F37}"/>
              </a:ext>
            </a:extLst>
          </p:cNvPr>
          <p:cNvSpPr/>
          <p:nvPr/>
        </p:nvSpPr>
        <p:spPr>
          <a:xfrm>
            <a:off x="444365" y="309248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Između 16 100 i 24 893$</a:t>
            </a:r>
          </a:p>
        </p:txBody>
      </p:sp>
      <p:sp>
        <p:nvSpPr>
          <p:cNvPr id="15" name="Pravokutnik 14">
            <a:hlinkClick r:id="rId4" action="ppaction://hlinksldjump"/>
            <a:extLst>
              <a:ext uri="{FF2B5EF4-FFF2-40B4-BE49-F238E27FC236}">
                <a16:creationId xmlns:a16="http://schemas.microsoft.com/office/drawing/2014/main" id="{DDAF3206-20A7-4473-AA18-4BE52DBEEC28}"/>
              </a:ext>
            </a:extLst>
          </p:cNvPr>
          <p:cNvSpPr/>
          <p:nvPr/>
        </p:nvSpPr>
        <p:spPr>
          <a:xfrm>
            <a:off x="444365" y="410888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Između 24 983 i 42 930 $ </a:t>
            </a:r>
          </a:p>
        </p:txBody>
      </p:sp>
      <p:sp>
        <p:nvSpPr>
          <p:cNvPr id="16" name="Pravokutnik 15">
            <a:hlinkClick r:id="rId5" action="ppaction://hlinksldjump"/>
            <a:extLst>
              <a:ext uri="{FF2B5EF4-FFF2-40B4-BE49-F238E27FC236}">
                <a16:creationId xmlns:a16="http://schemas.microsoft.com/office/drawing/2014/main" id="{6F343564-AD24-403B-BAEB-8259C00F72DD}"/>
              </a:ext>
            </a:extLst>
          </p:cNvPr>
          <p:cNvSpPr/>
          <p:nvPr/>
        </p:nvSpPr>
        <p:spPr>
          <a:xfrm>
            <a:off x="444365" y="512528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Preko 42 930 $</a:t>
            </a:r>
          </a:p>
        </p:txBody>
      </p:sp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403" y="2052739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Ukupna vrijednost svih dobara i usluga proizvedenih unutar neke države nazivamo…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61002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BND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7324817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BDP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3991993" y="480847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HDI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44" y="1936868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Manje razvijene zemlje obično se više orijentiraju na…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213934" y="49487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Tercijarni sektor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89601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Sekundarni sektor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1238269" y="35596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Primarni sektor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2" y="1895690"/>
            <a:ext cx="8592753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Pojedine razvijene zemlje mogu imati veći udio u sekundarnom sektoru zbog 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4" name="Picture 4" descr="Poslovni rezultati pokazuju da je građevinarstvo još u krizi">
            <a:hlinkClick r:id="rId3" action="ppaction://hlinksldjump"/>
            <a:extLst>
              <a:ext uri="{FF2B5EF4-FFF2-40B4-BE49-F238E27FC236}">
                <a16:creationId xmlns:a16="http://schemas.microsoft.com/office/drawing/2014/main" id="{815FF08A-3F5A-489B-B0FB-BBE5B3B0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129123"/>
            <a:ext cx="3353382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enički rudari još čekaju plaću, ali su od subote ponovo u jamama">
            <a:hlinkClick r:id="rId3" action="ppaction://hlinksldjump"/>
            <a:extLst>
              <a:ext uri="{FF2B5EF4-FFF2-40B4-BE49-F238E27FC236}">
                <a16:creationId xmlns:a16="http://schemas.microsoft.com/office/drawing/2014/main" id="{54065FF0-02D3-4C03-96F6-CB9CF3C2C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66" y="3078955"/>
            <a:ext cx="2337509" cy="17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fta | ENERGETIKArs.com">
            <a:hlinkClick r:id="rId6" action="ppaction://hlinksldjump"/>
            <a:extLst>
              <a:ext uri="{FF2B5EF4-FFF2-40B4-BE49-F238E27FC236}">
                <a16:creationId xmlns:a16="http://schemas.microsoft.com/office/drawing/2014/main" id="{D2BEE13E-8EC3-4639-A066-FE7CC0F4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61" y="3144079"/>
            <a:ext cx="2550863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273</TotalTime>
  <Words>138</Words>
  <Application>Microsoft Office PowerPoint</Application>
  <PresentationFormat>Široki zaslon</PresentationFormat>
  <Paragraphs>36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Galerija</vt:lpstr>
      <vt:lpstr>Pokazatelji razvijenosti</vt:lpstr>
      <vt:lpstr>1. Ukupna vrijednost svih dobara i usluga proizvedenih unutar neke države nazivamo…</vt:lpstr>
      <vt:lpstr>PowerPoint prezentacija</vt:lpstr>
      <vt:lpstr>PowerPoint prezentacija</vt:lpstr>
      <vt:lpstr>2. Manje razvijene zemlje obično se više orijentiraju na…</vt:lpstr>
      <vt:lpstr>PowerPoint prezentacija</vt:lpstr>
      <vt:lpstr>PowerPoint prezentacija</vt:lpstr>
      <vt:lpstr>3. Pojedine razvijene zemlje mogu imati veći udio u sekundarnom sektoru zbog ?</vt:lpstr>
      <vt:lpstr>PowerPoint prezentacija</vt:lpstr>
      <vt:lpstr>PowerPoint prezentacija</vt:lpstr>
      <vt:lpstr>4. Koja sjevernoamerička država ima najviši hdi?</vt:lpstr>
      <vt:lpstr>PowerPoint prezentacija</vt:lpstr>
      <vt:lpstr>PowerPoint prezentacija</vt:lpstr>
      <vt:lpstr>5. Ukupan dohodak od svih dobara i usluga u zemlji i inozemstvu koji su ostvarili građani neke države nazivamo…</vt:lpstr>
      <vt:lpstr>PowerPoint prezentacija</vt:lpstr>
      <vt:lpstr>PowerPoint prezentacija</vt:lpstr>
      <vt:lpstr>6. GNI je bruto nacionalni dohodak. U koji razred spada većina zapadnoeuropskih zemalja?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</dc:title>
  <dc:creator>MARKO VLADIĆ</dc:creator>
  <cp:lastModifiedBy>MARKO VLADIĆ</cp:lastModifiedBy>
  <cp:revision>11</cp:revision>
  <dcterms:created xsi:type="dcterms:W3CDTF">2020-10-02T10:15:32Z</dcterms:created>
  <dcterms:modified xsi:type="dcterms:W3CDTF">2020-10-02T14:49:54Z</dcterms:modified>
</cp:coreProperties>
</file>